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1" r:id="rId3"/>
    <p:sldId id="272" r:id="rId4"/>
    <p:sldId id="263" r:id="rId5"/>
    <p:sldId id="264" r:id="rId6"/>
    <p:sldId id="265" r:id="rId7"/>
    <p:sldId id="266" r:id="rId8"/>
    <p:sldId id="278" r:id="rId9"/>
    <p:sldId id="268" r:id="rId10"/>
    <p:sldId id="269" r:id="rId11"/>
    <p:sldId id="270" r:id="rId12"/>
    <p:sldId id="259" r:id="rId13"/>
    <p:sldId id="277" r:id="rId14"/>
    <p:sldId id="257" r:id="rId15"/>
    <p:sldId id="276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A8CD7-7873-8D82-B794-DC9B0362D2EE}" v="44" dt="2021-02-17T19:20:46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0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cher, Maura" userId="S::pilchr@uiowa.edu::9db24f2a-5517-4d27-b1b9-c600e7569a02" providerId="AD" clId="Web-{669A8CD7-7873-8D82-B794-DC9B0362D2EE}"/>
    <pc:docChg chg="modSld">
      <pc:chgData name="Pilcher, Maura" userId="S::pilchr@uiowa.edu::9db24f2a-5517-4d27-b1b9-c600e7569a02" providerId="AD" clId="Web-{669A8CD7-7873-8D82-B794-DC9B0362D2EE}" dt="2021-02-17T19:20:46.292" v="31" actId="20577"/>
      <pc:docMkLst>
        <pc:docMk/>
      </pc:docMkLst>
      <pc:sldChg chg="addSp modSp">
        <pc:chgData name="Pilcher, Maura" userId="S::pilchr@uiowa.edu::9db24f2a-5517-4d27-b1b9-c600e7569a02" providerId="AD" clId="Web-{669A8CD7-7873-8D82-B794-DC9B0362D2EE}" dt="2021-02-17T19:19:55.855" v="22" actId="1076"/>
        <pc:sldMkLst>
          <pc:docMk/>
          <pc:sldMk cId="0" sldId="259"/>
        </pc:sldMkLst>
        <pc:spChg chg="add mod">
          <ac:chgData name="Pilcher, Maura" userId="S::pilchr@uiowa.edu::9db24f2a-5517-4d27-b1b9-c600e7569a02" providerId="AD" clId="Web-{669A8CD7-7873-8D82-B794-DC9B0362D2EE}" dt="2021-02-17T19:19:55.839" v="21" actId="1076"/>
          <ac:spMkLst>
            <pc:docMk/>
            <pc:sldMk cId="0" sldId="259"/>
            <ac:spMk id="2" creationId="{E6D248F6-E3C4-4124-93EB-D653E549D4E3}"/>
          </ac:spMkLst>
        </pc:spChg>
        <pc:picChg chg="add mod">
          <ac:chgData name="Pilcher, Maura" userId="S::pilchr@uiowa.edu::9db24f2a-5517-4d27-b1b9-c600e7569a02" providerId="AD" clId="Web-{669A8CD7-7873-8D82-B794-DC9B0362D2EE}" dt="2021-02-17T19:19:55.855" v="22" actId="1076"/>
          <ac:picMkLst>
            <pc:docMk/>
            <pc:sldMk cId="0" sldId="259"/>
            <ac:picMk id="3" creationId="{966B1969-A63F-4C4B-B25E-2272BF6138F7}"/>
          </ac:picMkLst>
        </pc:picChg>
      </pc:sldChg>
      <pc:sldChg chg="addSp modSp">
        <pc:chgData name="Pilcher, Maura" userId="S::pilchr@uiowa.edu::9db24f2a-5517-4d27-b1b9-c600e7569a02" providerId="AD" clId="Web-{669A8CD7-7873-8D82-B794-DC9B0362D2EE}" dt="2021-02-17T19:19:06.855" v="18" actId="14100"/>
        <pc:sldMkLst>
          <pc:docMk/>
          <pc:sldMk cId="1445743988" sldId="271"/>
        </pc:sldMkLst>
        <pc:spChg chg="add mod">
          <ac:chgData name="Pilcher, Maura" userId="S::pilchr@uiowa.edu::9db24f2a-5517-4d27-b1b9-c600e7569a02" providerId="AD" clId="Web-{669A8CD7-7873-8D82-B794-DC9B0362D2EE}" dt="2021-02-17T19:19:06.855" v="17" actId="14100"/>
          <ac:spMkLst>
            <pc:docMk/>
            <pc:sldMk cId="1445743988" sldId="271"/>
            <ac:spMk id="2" creationId="{2B1F1B36-707C-4311-9830-DF670D99DFAD}"/>
          </ac:spMkLst>
        </pc:spChg>
        <pc:picChg chg="add mod">
          <ac:chgData name="Pilcher, Maura" userId="S::pilchr@uiowa.edu::9db24f2a-5517-4d27-b1b9-c600e7569a02" providerId="AD" clId="Web-{669A8CD7-7873-8D82-B794-DC9B0362D2EE}" dt="2021-02-17T19:19:06.855" v="18" actId="14100"/>
          <ac:picMkLst>
            <pc:docMk/>
            <pc:sldMk cId="1445743988" sldId="271"/>
            <ac:picMk id="6" creationId="{9C0D3BC5-2745-4DB8-80DE-62C662658094}"/>
          </ac:picMkLst>
        </pc:picChg>
      </pc:sldChg>
      <pc:sldChg chg="addSp modSp">
        <pc:chgData name="Pilcher, Maura" userId="S::pilchr@uiowa.edu::9db24f2a-5517-4d27-b1b9-c600e7569a02" providerId="AD" clId="Web-{669A8CD7-7873-8D82-B794-DC9B0362D2EE}" dt="2021-02-17T19:18:51.261" v="14" actId="14100"/>
        <pc:sldMkLst>
          <pc:docMk/>
          <pc:sldMk cId="3296957930" sldId="272"/>
        </pc:sldMkLst>
        <pc:spChg chg="add mod">
          <ac:chgData name="Pilcher, Maura" userId="S::pilchr@uiowa.edu::9db24f2a-5517-4d27-b1b9-c600e7569a02" providerId="AD" clId="Web-{669A8CD7-7873-8D82-B794-DC9B0362D2EE}" dt="2021-02-17T19:18:04.339" v="11" actId="20577"/>
          <ac:spMkLst>
            <pc:docMk/>
            <pc:sldMk cId="3296957930" sldId="272"/>
            <ac:spMk id="2" creationId="{60CA187D-04E3-4173-9E1C-4F1D57918E1B}"/>
          </ac:spMkLst>
        </pc:spChg>
        <pc:picChg chg="add mod">
          <ac:chgData name="Pilcher, Maura" userId="S::pilchr@uiowa.edu::9db24f2a-5517-4d27-b1b9-c600e7569a02" providerId="AD" clId="Web-{669A8CD7-7873-8D82-B794-DC9B0362D2EE}" dt="2021-02-17T19:18:51.261" v="14" actId="14100"/>
          <ac:picMkLst>
            <pc:docMk/>
            <pc:sldMk cId="3296957930" sldId="272"/>
            <ac:picMk id="4" creationId="{F8A75250-85F3-4F1C-960A-5CE4EAF2EA48}"/>
          </ac:picMkLst>
        </pc:picChg>
      </pc:sldChg>
      <pc:sldChg chg="addSp modSp">
        <pc:chgData name="Pilcher, Maura" userId="S::pilchr@uiowa.edu::9db24f2a-5517-4d27-b1b9-c600e7569a02" providerId="AD" clId="Web-{669A8CD7-7873-8D82-B794-DC9B0362D2EE}" dt="2021-02-17T19:20:33.386" v="28" actId="1076"/>
        <pc:sldMkLst>
          <pc:docMk/>
          <pc:sldMk cId="973894802" sldId="274"/>
        </pc:sldMkLst>
        <pc:spChg chg="add mod">
          <ac:chgData name="Pilcher, Maura" userId="S::pilchr@uiowa.edu::9db24f2a-5517-4d27-b1b9-c600e7569a02" providerId="AD" clId="Web-{669A8CD7-7873-8D82-B794-DC9B0362D2EE}" dt="2021-02-17T19:20:33.386" v="27" actId="1076"/>
          <ac:spMkLst>
            <pc:docMk/>
            <pc:sldMk cId="973894802" sldId="274"/>
            <ac:spMk id="2" creationId="{B4F6D769-D373-4893-A983-F3A9F4800DE6}"/>
          </ac:spMkLst>
        </pc:spChg>
        <pc:picChg chg="add mod">
          <ac:chgData name="Pilcher, Maura" userId="S::pilchr@uiowa.edu::9db24f2a-5517-4d27-b1b9-c600e7569a02" providerId="AD" clId="Web-{669A8CD7-7873-8D82-B794-DC9B0362D2EE}" dt="2021-02-17T19:20:33.386" v="28" actId="1076"/>
          <ac:picMkLst>
            <pc:docMk/>
            <pc:sldMk cId="973894802" sldId="274"/>
            <ac:picMk id="8" creationId="{0DC91B87-40DC-4A6E-A023-CB1AB491EEC8}"/>
          </ac:picMkLst>
        </pc:picChg>
      </pc:sldChg>
      <pc:sldChg chg="addSp">
        <pc:chgData name="Pilcher, Maura" userId="S::pilchr@uiowa.edu::9db24f2a-5517-4d27-b1b9-c600e7569a02" providerId="AD" clId="Web-{669A8CD7-7873-8D82-B794-DC9B0362D2EE}" dt="2021-02-17T19:19:59.527" v="24"/>
        <pc:sldMkLst>
          <pc:docMk/>
          <pc:sldMk cId="1528153967" sldId="275"/>
        </pc:sldMkLst>
        <pc:spChg chg="add">
          <ac:chgData name="Pilcher, Maura" userId="S::pilchr@uiowa.edu::9db24f2a-5517-4d27-b1b9-c600e7569a02" providerId="AD" clId="Web-{669A8CD7-7873-8D82-B794-DC9B0362D2EE}" dt="2021-02-17T19:19:59.511" v="23"/>
          <ac:spMkLst>
            <pc:docMk/>
            <pc:sldMk cId="1528153967" sldId="275"/>
            <ac:spMk id="2" creationId="{C6E6A56B-3029-47FA-8BAC-DC4B70093AA3}"/>
          </ac:spMkLst>
        </pc:spChg>
        <pc:picChg chg="add">
          <ac:chgData name="Pilcher, Maura" userId="S::pilchr@uiowa.edu::9db24f2a-5517-4d27-b1b9-c600e7569a02" providerId="AD" clId="Web-{669A8CD7-7873-8D82-B794-DC9B0362D2EE}" dt="2021-02-17T19:19:59.527" v="24"/>
          <ac:picMkLst>
            <pc:docMk/>
            <pc:sldMk cId="1528153967" sldId="275"/>
            <ac:picMk id="4" creationId="{CE7812C9-6E9E-46C8-9DAF-271648E99542}"/>
          </ac:picMkLst>
        </pc:picChg>
      </pc:sldChg>
      <pc:sldChg chg="modSp">
        <pc:chgData name="Pilcher, Maura" userId="S::pilchr@uiowa.edu::9db24f2a-5517-4d27-b1b9-c600e7569a02" providerId="AD" clId="Web-{669A8CD7-7873-8D82-B794-DC9B0362D2EE}" dt="2021-02-17T19:20:46.292" v="31" actId="20577"/>
        <pc:sldMkLst>
          <pc:docMk/>
          <pc:sldMk cId="773633357" sldId="277"/>
        </pc:sldMkLst>
        <pc:spChg chg="mod">
          <ac:chgData name="Pilcher, Maura" userId="S::pilchr@uiowa.edu::9db24f2a-5517-4d27-b1b9-c600e7569a02" providerId="AD" clId="Web-{669A8CD7-7873-8D82-B794-DC9B0362D2EE}" dt="2021-02-17T19:20:46.292" v="31" actId="20577"/>
          <ac:spMkLst>
            <pc:docMk/>
            <pc:sldMk cId="773633357" sldId="277"/>
            <ac:spMk id="12" creationId="{90FB2963-59F6-41C5-9F4B-D46FB307D418}"/>
          </ac:spMkLst>
        </pc:spChg>
      </pc:sldChg>
    </pc:docChg>
  </pc:docChgLst>
  <pc:docChgLst>
    <pc:chgData name="Soffa, Jonathan" userId="c057a179-581b-4161-a3e8-2737e5fab6d7" providerId="ADAL" clId="{FE24031E-1F06-4CF2-8AFB-399112117D17}"/>
    <pc:docChg chg="modSld">
      <pc:chgData name="Soffa, Jonathan" userId="c057a179-581b-4161-a3e8-2737e5fab6d7" providerId="ADAL" clId="{FE24031E-1F06-4CF2-8AFB-399112117D17}" dt="2021-02-17T19:43:18.561" v="2" actId="20577"/>
      <pc:docMkLst>
        <pc:docMk/>
      </pc:docMkLst>
      <pc:sldChg chg="modSp mod">
        <pc:chgData name="Soffa, Jonathan" userId="c057a179-581b-4161-a3e8-2737e5fab6d7" providerId="ADAL" clId="{FE24031E-1F06-4CF2-8AFB-399112117D17}" dt="2021-02-17T19:43:18.561" v="2" actId="20577"/>
        <pc:sldMkLst>
          <pc:docMk/>
          <pc:sldMk cId="0" sldId="257"/>
        </pc:sldMkLst>
        <pc:spChg chg="mod">
          <ac:chgData name="Soffa, Jonathan" userId="c057a179-581b-4161-a3e8-2737e5fab6d7" providerId="ADAL" clId="{FE24031E-1F06-4CF2-8AFB-399112117D17}" dt="2021-02-17T19:43:18.561" v="2" actId="20577"/>
          <ac:spMkLst>
            <pc:docMk/>
            <pc:sldMk cId="0" sldId="257"/>
            <ac:spMk id="3" creationId="{EC768403-EFF6-4045-A1CF-D28DC09CC1B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41705-B4BD-4E81-80C8-FA0C86D2F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B3460-9E9D-4249-B397-E0BAB0D74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BFD9F-B856-477C-957F-3B7B3B5772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D5E9-067E-4AA8-95B4-F9ED10588C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A2CB-0892-4B47-8626-194BBC3749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BD09B-5426-4587-8EFE-B168FB52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91EE-C4E9-494B-88A3-2A3880A37933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4972-39E6-48F0-8677-7D169BF777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61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2284-30E2-446A-83A3-59B2C2701FB0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D5E3-0E32-4A22-A405-1A8BAFC573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36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B925-A776-4064-857A-04D5F2241559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34CD-8462-4421-BF58-F01F564FA4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20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8C2C-CB13-4F00-B175-1FF10D88ED14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CA587-0D9A-4178-9C65-FC2F645A7B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2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CD3B-69AC-4EFA-844D-2EC4A8BE1E0D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7DE4-E218-435F-8E31-0DED4D7F29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1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77B4-650A-4C37-BD4F-434E6FECADFF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6D52-37DE-4D40-B36C-58DB55A137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79A1-F733-4C11-9E3E-03FA2CB49607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710D-DB02-44E5-8DF5-A53AC3B6E6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64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9CD7-E945-4592-9412-5CC30B1FE33D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1D04-0B57-4F2B-A6F6-4861AF89E9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5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01C7-5034-4F13-85FB-B02994C06C24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819B-1839-4C0B-A8FF-EB250C736B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12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44F9-3468-4199-95BE-895159C43713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D55D-546C-4702-85FD-46B692119F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97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D8838-5DDE-48BC-A05F-2A45B8081819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1B84-9E80-44E4-939F-1D76D753D2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87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945B20-718F-4BB5-918F-E775056BE5F5}" type="datetimeFigureOut">
              <a:rPr lang="fr-FR"/>
              <a:pPr>
                <a:defRPr/>
              </a:pPr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5FC53C-92C4-4598-B02D-1178799E68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jpg"/><Relationship Id="rId5" Type="http://schemas.openxmlformats.org/officeDocument/2006/relationships/image" Target="../media/image30.jpeg"/><Relationship Id="rId10" Type="http://schemas.microsoft.com/office/2007/relationships/hdphoto" Target="../media/hdphoto2.wdp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3rsW58ueg&amp;feature=youtu.b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iVM45J634E&amp;feature=youtu.be" TargetMode="External"/><Relationship Id="rId4" Type="http://schemas.openxmlformats.org/officeDocument/2006/relationships/hyperlink" Target="https://www.youtube.com/watch?v=JkOnOR8aRTM&amp;feature=youtu.b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T_raiXC1c&amp;feature=youtu.b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0SpzIFIqU&amp;feature=youtu.b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Bee Project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community created work of art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7A4C5-E6E3-4951-9126-51C9541A89D7}"/>
              </a:ext>
            </a:extLst>
          </p:cNvPr>
          <p:cNvSpPr txBox="1"/>
          <p:nvPr/>
        </p:nvSpPr>
        <p:spPr>
          <a:xfrm>
            <a:off x="5486400" y="538915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*This version does not include embedded video, please make sure you have an active internet connection to view videos.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C16B6-F2ED-4EF8-881A-6B2AF8ACCF45}"/>
              </a:ext>
            </a:extLst>
          </p:cNvPr>
          <p:cNvSpPr txBox="1">
            <a:spLocks/>
          </p:cNvSpPr>
          <p:nvPr/>
        </p:nvSpPr>
        <p:spPr bwMode="auto">
          <a:xfrm>
            <a:off x="685800" y="-76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What about the eyes?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E54B5-1F32-4A33-A44E-78B672635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05189"/>
            <a:ext cx="2648516" cy="2438400"/>
          </a:xfrm>
          <a:prstGeom prst="rect">
            <a:avLst/>
          </a:prstGeom>
        </p:spPr>
      </p:pic>
      <p:pic>
        <p:nvPicPr>
          <p:cNvPr id="2052" name="Picture 4" descr="Image result for google eyes">
            <a:extLst>
              <a:ext uri="{FF2B5EF4-FFF2-40B4-BE49-F238E27FC236}">
                <a16:creationId xmlns:a16="http://schemas.microsoft.com/office/drawing/2014/main" id="{F3301B7C-4EAD-455D-8DC9-6711CCBA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268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BE500-F48E-45F9-A744-A7BC130275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454590"/>
            <a:ext cx="23622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106A24-F2E5-430C-8828-251B565CA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202992"/>
            <a:ext cx="2539855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C16B6-F2ED-4EF8-881A-6B2AF8ACCF45}"/>
              </a:ext>
            </a:extLst>
          </p:cNvPr>
          <p:cNvSpPr txBox="1">
            <a:spLocks/>
          </p:cNvSpPr>
          <p:nvPr/>
        </p:nvSpPr>
        <p:spPr bwMode="auto">
          <a:xfrm>
            <a:off x="685800" y="-76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What else might you need?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809F8-6BB0-49AB-8A04-775CAF79E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" y="1747530"/>
            <a:ext cx="2873489" cy="281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2DA18F-EF98-4E28-93C7-02E6D2CB93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r="30597"/>
          <a:stretch/>
        </p:blipFill>
        <p:spPr>
          <a:xfrm>
            <a:off x="6548290" y="3746919"/>
            <a:ext cx="1217267" cy="2915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B66622-E9F0-4F76-8A6C-A6C615D41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52" y="3764016"/>
            <a:ext cx="1282067" cy="2915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265361-4360-4A71-AD67-E449F30903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62" y="1550220"/>
            <a:ext cx="1748790" cy="2057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DA76E3-0F4F-46EB-AD9B-424BDAFB2C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671322" y="1389715"/>
            <a:ext cx="2441823" cy="2233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66DFD1-73C9-4FA0-BE1A-BDA01D4D4F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" y="5110470"/>
            <a:ext cx="2037589" cy="16459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F7F626-B5FA-4D68-A9EB-9EF1431353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300" b="74300" l="14700" r="85700">
                        <a14:foregroundMark x1="19400" y1="67600" x2="13000" y2="70900"/>
                        <a14:foregroundMark x1="13000" y1="70900" x2="18400" y2="75700"/>
                        <a14:foregroundMark x1="18400" y1="75700" x2="17300" y2="68700"/>
                        <a14:foregroundMark x1="17300" y1="68700" x2="18000" y2="72600"/>
                        <a14:foregroundMark x1="77500" y1="28800" x2="83900" y2="25700"/>
                        <a14:foregroundMark x1="83900" y1="25700" x2="83200" y2="32700"/>
                        <a14:foregroundMark x1="83200" y1="32700" x2="87600" y2="27300"/>
                        <a14:foregroundMark x1="87600" y1="27300" x2="80300" y2="27700"/>
                        <a14:foregroundMark x1="80300" y1="27700" x2="19200" y2="65100"/>
                        <a14:foregroundMark x1="19200" y1="65100" x2="13300" y2="71100"/>
                        <a14:foregroundMark x1="13300" y1="71100" x2="19900" y2="74300"/>
                        <a14:foregroundMark x1="19900" y1="74300" x2="20000" y2="74300"/>
                        <a14:foregroundMark x1="81900" y1="26300" x2="85700" y2="28100"/>
                        <a14:foregroundMark x1="14700" y1="70500" x2="1490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3052" r="10000" b="21111"/>
          <a:stretch/>
        </p:blipFill>
        <p:spPr>
          <a:xfrm rot="900000">
            <a:off x="3556253" y="5231485"/>
            <a:ext cx="2037589" cy="144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88F7A8-6388-4E40-A363-2E5DCBD17B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0" b="23377"/>
          <a:stretch/>
        </p:blipFill>
        <p:spPr>
          <a:xfrm>
            <a:off x="3289675" y="3619060"/>
            <a:ext cx="3015701" cy="16026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D421D6-30C1-4535-A90D-3E0515DB379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r="28515"/>
          <a:stretch/>
        </p:blipFill>
        <p:spPr>
          <a:xfrm>
            <a:off x="2620498" y="4267199"/>
            <a:ext cx="646436" cy="24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E3C3D4F-D38E-41A5-9278-28CE09E7A6ED}"/>
              </a:ext>
            </a:extLst>
          </p:cNvPr>
          <p:cNvSpPr txBox="1">
            <a:spLocks/>
          </p:cNvSpPr>
          <p:nvPr/>
        </p:nvSpPr>
        <p:spPr bwMode="auto">
          <a:xfrm>
            <a:off x="838200" y="76200"/>
            <a:ext cx="7772400" cy="79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See Elena Smyroniotis, Grant Wood Fellow, demonstrate how to make a bee from recycled materials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2FDFFE-21B2-4684-A408-0F3A0B13F1EB}"/>
              </a:ext>
            </a:extLst>
          </p:cNvPr>
          <p:cNvGrpSpPr/>
          <p:nvPr/>
        </p:nvGrpSpPr>
        <p:grpSpPr>
          <a:xfrm>
            <a:off x="1133475" y="1066800"/>
            <a:ext cx="1752600" cy="1143000"/>
            <a:chOff x="3695700" y="2003167"/>
            <a:chExt cx="1752600" cy="1143000"/>
          </a:xfrm>
        </p:grpSpPr>
        <p:sp>
          <p:nvSpPr>
            <p:cNvPr id="6" name="Rectangle: Rounded Corners 5">
              <a:hlinkClick r:id="rId3"/>
              <a:extLst>
                <a:ext uri="{FF2B5EF4-FFF2-40B4-BE49-F238E27FC236}">
                  <a16:creationId xmlns:a16="http://schemas.microsoft.com/office/drawing/2014/main" id="{8D9C2FE1-4FCA-4F9E-8ED2-AAD7452C0D82}"/>
                </a:ext>
              </a:extLst>
            </p:cNvPr>
            <p:cNvSpPr/>
            <p:nvPr/>
          </p:nvSpPr>
          <p:spPr>
            <a:xfrm>
              <a:off x="3695700" y="2003167"/>
              <a:ext cx="1752600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hlinkClick r:id="rId3"/>
              <a:extLst>
                <a:ext uri="{FF2B5EF4-FFF2-40B4-BE49-F238E27FC236}">
                  <a16:creationId xmlns:a16="http://schemas.microsoft.com/office/drawing/2014/main" id="{FC84B5C4-A84D-4806-9529-C30FC1838982}"/>
                </a:ext>
              </a:extLst>
            </p:cNvPr>
            <p:cNvSpPr/>
            <p:nvPr/>
          </p:nvSpPr>
          <p:spPr>
            <a:xfrm rot="5400000">
              <a:off x="4400550" y="2269867"/>
              <a:ext cx="533400" cy="609600"/>
            </a:xfrm>
            <a:prstGeom prst="triangle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A5362-9244-4DFA-B265-06B3BB22E3F1}"/>
              </a:ext>
            </a:extLst>
          </p:cNvPr>
          <p:cNvGrpSpPr/>
          <p:nvPr/>
        </p:nvGrpSpPr>
        <p:grpSpPr>
          <a:xfrm>
            <a:off x="1133475" y="2895601"/>
            <a:ext cx="1752600" cy="1143000"/>
            <a:chOff x="3695700" y="2003167"/>
            <a:chExt cx="1752600" cy="1143000"/>
          </a:xfrm>
        </p:grpSpPr>
        <p:sp>
          <p:nvSpPr>
            <p:cNvPr id="10" name="Rectangle: Rounded Corners 9">
              <a:hlinkClick r:id="rId4"/>
              <a:extLst>
                <a:ext uri="{FF2B5EF4-FFF2-40B4-BE49-F238E27FC236}">
                  <a16:creationId xmlns:a16="http://schemas.microsoft.com/office/drawing/2014/main" id="{17B118C2-09F9-4990-997F-1A22AE51FF27}"/>
                </a:ext>
              </a:extLst>
            </p:cNvPr>
            <p:cNvSpPr/>
            <p:nvPr/>
          </p:nvSpPr>
          <p:spPr>
            <a:xfrm>
              <a:off x="3695700" y="2003167"/>
              <a:ext cx="1752600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>
              <a:hlinkClick r:id="rId4"/>
              <a:extLst>
                <a:ext uri="{FF2B5EF4-FFF2-40B4-BE49-F238E27FC236}">
                  <a16:creationId xmlns:a16="http://schemas.microsoft.com/office/drawing/2014/main" id="{CA0AAA6B-2A12-4BE1-81D6-C01F0281564E}"/>
                </a:ext>
              </a:extLst>
            </p:cNvPr>
            <p:cNvSpPr/>
            <p:nvPr/>
          </p:nvSpPr>
          <p:spPr>
            <a:xfrm rot="5400000">
              <a:off x="4400550" y="2269867"/>
              <a:ext cx="533400" cy="609600"/>
            </a:xfrm>
            <a:prstGeom prst="triangle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93FA4D-27B1-4F80-B8A2-3D7CFBA236CB}"/>
              </a:ext>
            </a:extLst>
          </p:cNvPr>
          <p:cNvGrpSpPr/>
          <p:nvPr/>
        </p:nvGrpSpPr>
        <p:grpSpPr>
          <a:xfrm>
            <a:off x="1143000" y="5334000"/>
            <a:ext cx="1752600" cy="1143000"/>
            <a:chOff x="3695700" y="2003167"/>
            <a:chExt cx="1752600" cy="1143000"/>
          </a:xfrm>
        </p:grpSpPr>
        <p:sp>
          <p:nvSpPr>
            <p:cNvPr id="13" name="Rectangle: Rounded Corners 12">
              <a:hlinkClick r:id="rId5"/>
              <a:extLst>
                <a:ext uri="{FF2B5EF4-FFF2-40B4-BE49-F238E27FC236}">
                  <a16:creationId xmlns:a16="http://schemas.microsoft.com/office/drawing/2014/main" id="{FC30B223-8E97-4D7E-98D8-2A6C08B9209D}"/>
                </a:ext>
              </a:extLst>
            </p:cNvPr>
            <p:cNvSpPr/>
            <p:nvPr/>
          </p:nvSpPr>
          <p:spPr>
            <a:xfrm>
              <a:off x="3695700" y="2003167"/>
              <a:ext cx="1752600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>
              <a:hlinkClick r:id="rId5"/>
              <a:extLst>
                <a:ext uri="{FF2B5EF4-FFF2-40B4-BE49-F238E27FC236}">
                  <a16:creationId xmlns:a16="http://schemas.microsoft.com/office/drawing/2014/main" id="{3948CA36-F7B4-4B73-A4D0-5C1456ACF8C2}"/>
                </a:ext>
              </a:extLst>
            </p:cNvPr>
            <p:cNvSpPr/>
            <p:nvPr/>
          </p:nvSpPr>
          <p:spPr>
            <a:xfrm rot="5400000">
              <a:off x="4400550" y="2269867"/>
              <a:ext cx="533400" cy="609600"/>
            </a:xfrm>
            <a:prstGeom prst="triangle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5C83AD0-D30C-4CA4-BEB9-FA167C0CFA6B}"/>
              </a:ext>
            </a:extLst>
          </p:cNvPr>
          <p:cNvSpPr txBox="1"/>
          <p:nvPr/>
        </p:nvSpPr>
        <p:spPr>
          <a:xfrm>
            <a:off x="3333750" y="1343679"/>
            <a:ext cx="390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Build-a-Bee Example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52136-6CB1-4CC8-AED1-7539C661551B}"/>
              </a:ext>
            </a:extLst>
          </p:cNvPr>
          <p:cNvSpPr txBox="1"/>
          <p:nvPr/>
        </p:nvSpPr>
        <p:spPr>
          <a:xfrm>
            <a:off x="3333750" y="3200401"/>
            <a:ext cx="390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Build-a-Bee Example #2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7AE04-FBDE-4FD0-AF32-09A246AFA29A}"/>
              </a:ext>
            </a:extLst>
          </p:cNvPr>
          <p:cNvSpPr txBox="1"/>
          <p:nvPr/>
        </p:nvSpPr>
        <p:spPr>
          <a:xfrm>
            <a:off x="3343275" y="5638800"/>
            <a:ext cx="390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Build-a-Bee Example #3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F50631-E232-46E1-930C-A60848CB7574}"/>
              </a:ext>
            </a:extLst>
          </p:cNvPr>
          <p:cNvCxnSpPr/>
          <p:nvPr/>
        </p:nvCxnSpPr>
        <p:spPr>
          <a:xfrm>
            <a:off x="609600" y="4419600"/>
            <a:ext cx="754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>
            <a:extLst>
              <a:ext uri="{FF2B5EF4-FFF2-40B4-BE49-F238E27FC236}">
                <a16:creationId xmlns:a16="http://schemas.microsoft.com/office/drawing/2014/main" id="{613F3572-570C-4910-875E-52098EEA2788}"/>
              </a:ext>
            </a:extLst>
          </p:cNvPr>
          <p:cNvSpPr txBox="1">
            <a:spLocks/>
          </p:cNvSpPr>
          <p:nvPr/>
        </p:nvSpPr>
        <p:spPr bwMode="auto">
          <a:xfrm>
            <a:off x="1809750" y="4258275"/>
            <a:ext cx="5276850" cy="115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Another Example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Please don’t use paper products as they won’t survive outside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C16B6-F2ED-4EF8-881A-6B2AF8ACCF45}"/>
              </a:ext>
            </a:extLst>
          </p:cNvPr>
          <p:cNvSpPr txBox="1">
            <a:spLocks/>
          </p:cNvSpPr>
          <p:nvPr/>
        </p:nvSpPr>
        <p:spPr bwMode="auto">
          <a:xfrm>
            <a:off x="685800" y="-76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Time to Install!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0FB2963-59F6-41C5-9F4B-D46FB307D418}"/>
              </a:ext>
            </a:extLst>
          </p:cNvPr>
          <p:cNvSpPr txBox="1">
            <a:spLocks/>
          </p:cNvSpPr>
          <p:nvPr/>
        </p:nvSpPr>
        <p:spPr bwMode="auto">
          <a:xfrm>
            <a:off x="762000" y="1501775"/>
            <a:ext cx="77724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Watch for giant “beehives” to pop up at the Indian Creek Nature Center and the Czech Village/New Bohemia Main Street District in April. Then, take your bee to the “hive” and attach it with the zip ties provided.</a:t>
            </a:r>
          </a:p>
          <a:p>
            <a:r>
              <a:rPr lang="en-US" dirty="0"/>
              <a:t>Then, celebrate the importance of bees during </a:t>
            </a:r>
          </a:p>
          <a:p>
            <a:r>
              <a:rPr lang="en-US" b="1" i="1" dirty="0"/>
              <a:t>Earth Day, April 22, 2021!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FB5D35-091C-48B1-B158-7EAD56A07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59" y="3962400"/>
            <a:ext cx="4112529" cy="27127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BC5DFD-0E9E-4936-A17B-3D1A3618E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508471"/>
            <a:ext cx="2224264" cy="2155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CC549F-FE7E-4B06-A473-D82486D86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337" y="4508471"/>
            <a:ext cx="2224263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3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Remember…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E55CF-C7D5-4614-A041-8A6378E95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18342" r="16782" b="17595"/>
          <a:stretch/>
        </p:blipFill>
        <p:spPr>
          <a:xfrm rot="18900000">
            <a:off x="5900792" y="3762333"/>
            <a:ext cx="2972748" cy="28344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8403-EFF6-4045-A1CF-D28DC09C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881" y="1417638"/>
            <a:ext cx="6151273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badi" panose="020B0604020104020204" pitchFamily="34" charset="0"/>
              </a:rPr>
              <a:t>To </a:t>
            </a:r>
            <a:r>
              <a:rPr lang="en-US">
                <a:latin typeface="Abadi" panose="020B0604020104020204" pitchFamily="34" charset="0"/>
              </a:rPr>
              <a:t>have fun and </a:t>
            </a:r>
            <a:r>
              <a:rPr lang="en-US" dirty="0">
                <a:latin typeface="Abadi" panose="020B0604020104020204" pitchFamily="34" charset="0"/>
              </a:rPr>
              <a:t>be creative!</a:t>
            </a: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badi" panose="020B0604020104020204" pitchFamily="34" charset="0"/>
              </a:rPr>
              <a:t>Explore using any recycled materials you can find!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FEBB137-70EF-489A-923C-DF8F18F53209}"/>
              </a:ext>
            </a:extLst>
          </p:cNvPr>
          <p:cNvSpPr txBox="1">
            <a:spLocks/>
          </p:cNvSpPr>
          <p:nvPr/>
        </p:nvSpPr>
        <p:spPr bwMode="auto">
          <a:xfrm>
            <a:off x="685800" y="-76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Thank you to our sponsors!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7C9CD-9D6F-4484-9596-4D31946BF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9" r="37897" b="38532"/>
          <a:stretch/>
        </p:blipFill>
        <p:spPr>
          <a:xfrm>
            <a:off x="5105400" y="1104915"/>
            <a:ext cx="3256351" cy="2352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ADE440-9DDC-4D6B-8423-75C988E3F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" y="1447800"/>
            <a:ext cx="3977317" cy="1580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CD0242-AF85-48A6-B701-82BE002681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8" b="20837"/>
          <a:stretch/>
        </p:blipFill>
        <p:spPr>
          <a:xfrm>
            <a:off x="4419600" y="4038600"/>
            <a:ext cx="3761362" cy="1819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AD22E-7C3F-456D-8E29-2F30AC678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1400"/>
            <a:ext cx="1660012" cy="25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C02BD53-C84B-4E40-A0A2-066B21DABE8F}"/>
              </a:ext>
            </a:extLst>
          </p:cNvPr>
          <p:cNvGrpSpPr/>
          <p:nvPr/>
        </p:nvGrpSpPr>
        <p:grpSpPr>
          <a:xfrm>
            <a:off x="3695700" y="2857500"/>
            <a:ext cx="1752600" cy="1143000"/>
            <a:chOff x="3695700" y="2003167"/>
            <a:chExt cx="1752600" cy="1143000"/>
          </a:xfrm>
        </p:grpSpPr>
        <p:sp>
          <p:nvSpPr>
            <p:cNvPr id="2" name="Rectangle: Rounded Corners 1">
              <a:hlinkClick r:id="rId3"/>
              <a:extLst>
                <a:ext uri="{FF2B5EF4-FFF2-40B4-BE49-F238E27FC236}">
                  <a16:creationId xmlns:a16="http://schemas.microsoft.com/office/drawing/2014/main" id="{06CB48E0-FB76-456B-B544-02B0C617E038}"/>
                </a:ext>
              </a:extLst>
            </p:cNvPr>
            <p:cNvSpPr/>
            <p:nvPr/>
          </p:nvSpPr>
          <p:spPr>
            <a:xfrm>
              <a:off x="3695700" y="2003167"/>
              <a:ext cx="1752600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hlinkClick r:id="rId3"/>
              <a:extLst>
                <a:ext uri="{FF2B5EF4-FFF2-40B4-BE49-F238E27FC236}">
                  <a16:creationId xmlns:a16="http://schemas.microsoft.com/office/drawing/2014/main" id="{A512773E-4633-4136-ADD9-42A0AA624985}"/>
                </a:ext>
              </a:extLst>
            </p:cNvPr>
            <p:cNvSpPr/>
            <p:nvPr/>
          </p:nvSpPr>
          <p:spPr>
            <a:xfrm rot="5400000">
              <a:off x="4400550" y="2269867"/>
              <a:ext cx="533400" cy="609600"/>
            </a:xfrm>
            <a:prstGeom prst="triangle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0F4E226-028A-451C-B26D-CDBCAC1822CC}"/>
              </a:ext>
            </a:extLst>
          </p:cNvPr>
          <p:cNvSpPr txBox="1"/>
          <p:nvPr/>
        </p:nvSpPr>
        <p:spPr>
          <a:xfrm>
            <a:off x="2495550" y="1076980"/>
            <a:ext cx="41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Nature Creek Intro Video</a:t>
            </a:r>
          </a:p>
        </p:txBody>
      </p:sp>
    </p:spTree>
    <p:extLst>
      <p:ext uri="{BB962C8B-B14F-4D97-AF65-F5344CB8AC3E}">
        <p14:creationId xmlns:p14="http://schemas.microsoft.com/office/powerpoint/2010/main" val="144574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8DC526-7128-4A8D-AE0E-62D9028C8394}"/>
              </a:ext>
            </a:extLst>
          </p:cNvPr>
          <p:cNvGrpSpPr/>
          <p:nvPr/>
        </p:nvGrpSpPr>
        <p:grpSpPr>
          <a:xfrm>
            <a:off x="3695700" y="2857500"/>
            <a:ext cx="1752600" cy="1143000"/>
            <a:chOff x="3695700" y="2003167"/>
            <a:chExt cx="1752600" cy="1143000"/>
          </a:xfrm>
        </p:grpSpPr>
        <p:sp>
          <p:nvSpPr>
            <p:cNvPr id="4" name="Rectangle: Rounded Corners 3">
              <a:hlinkClick r:id="rId3"/>
              <a:extLst>
                <a:ext uri="{FF2B5EF4-FFF2-40B4-BE49-F238E27FC236}">
                  <a16:creationId xmlns:a16="http://schemas.microsoft.com/office/drawing/2014/main" id="{B78B813F-3DBE-4BFD-8375-A34F77FB44A8}"/>
                </a:ext>
              </a:extLst>
            </p:cNvPr>
            <p:cNvSpPr/>
            <p:nvPr/>
          </p:nvSpPr>
          <p:spPr>
            <a:xfrm>
              <a:off x="3695700" y="2003167"/>
              <a:ext cx="1752600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5">
              <a:hlinkClick r:id="rId3"/>
              <a:extLst>
                <a:ext uri="{FF2B5EF4-FFF2-40B4-BE49-F238E27FC236}">
                  <a16:creationId xmlns:a16="http://schemas.microsoft.com/office/drawing/2014/main" id="{1833EC03-EA85-42DF-B29F-8CEA0F01F2E9}"/>
                </a:ext>
              </a:extLst>
            </p:cNvPr>
            <p:cNvSpPr/>
            <p:nvPr/>
          </p:nvSpPr>
          <p:spPr>
            <a:xfrm rot="5400000">
              <a:off x="4400550" y="2269867"/>
              <a:ext cx="533400" cy="609600"/>
            </a:xfrm>
            <a:prstGeom prst="triangle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C6BE70-1571-437D-84BB-F42852B3BB64}"/>
              </a:ext>
            </a:extLst>
          </p:cNvPr>
          <p:cNvSpPr txBox="1"/>
          <p:nvPr/>
        </p:nvSpPr>
        <p:spPr>
          <a:xfrm>
            <a:off x="3038475" y="1063020"/>
            <a:ext cx="30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Project Intro Video</a:t>
            </a:r>
          </a:p>
        </p:txBody>
      </p:sp>
    </p:spTree>
    <p:extLst>
      <p:ext uri="{BB962C8B-B14F-4D97-AF65-F5344CB8AC3E}">
        <p14:creationId xmlns:p14="http://schemas.microsoft.com/office/powerpoint/2010/main" val="329695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E6745-49E1-4AE0-9AB7-CE0EBA5D1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8797" b="1747"/>
          <a:stretch/>
        </p:blipFill>
        <p:spPr>
          <a:xfrm>
            <a:off x="2174270" y="1752600"/>
            <a:ext cx="4795460" cy="4493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81D10-9A87-4D05-9753-A939A0F050D3}"/>
              </a:ext>
            </a:extLst>
          </p:cNvPr>
          <p:cNvSpPr txBox="1"/>
          <p:nvPr/>
        </p:nvSpPr>
        <p:spPr>
          <a:xfrm>
            <a:off x="6021576" y="3019633"/>
            <a:ext cx="9769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Body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A563D-8CC1-4670-AE73-9F855E9B365B}"/>
              </a:ext>
            </a:extLst>
          </p:cNvPr>
          <p:cNvSpPr txBox="1"/>
          <p:nvPr/>
        </p:nvSpPr>
        <p:spPr>
          <a:xfrm>
            <a:off x="4191000" y="1724233"/>
            <a:ext cx="14841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Antenna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2646B-7624-4D5A-AEB8-B546AA1E2172}"/>
              </a:ext>
            </a:extLst>
          </p:cNvPr>
          <p:cNvSpPr txBox="1"/>
          <p:nvPr/>
        </p:nvSpPr>
        <p:spPr>
          <a:xfrm>
            <a:off x="5487184" y="2619197"/>
            <a:ext cx="9769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D7A8E-ACE3-4652-889A-D49B0C1B3551}"/>
              </a:ext>
            </a:extLst>
          </p:cNvPr>
          <p:cNvSpPr txBox="1"/>
          <p:nvPr/>
        </p:nvSpPr>
        <p:spPr>
          <a:xfrm>
            <a:off x="1828800" y="2449185"/>
            <a:ext cx="163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Front Leg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5E4D2-C274-4DBF-B53D-1400AAFD7ACC}"/>
              </a:ext>
            </a:extLst>
          </p:cNvPr>
          <p:cNvSpPr txBox="1"/>
          <p:nvPr/>
        </p:nvSpPr>
        <p:spPr>
          <a:xfrm>
            <a:off x="2161463" y="38100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Wings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3BDBD-C42F-43DA-B950-7D0C7E204F2E}"/>
              </a:ext>
            </a:extLst>
          </p:cNvPr>
          <p:cNvSpPr txBox="1"/>
          <p:nvPr/>
        </p:nvSpPr>
        <p:spPr>
          <a:xfrm>
            <a:off x="5791200" y="4343400"/>
            <a:ext cx="163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Back Leg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72087-93E5-49A7-BC59-5A5C050885E9}"/>
              </a:ext>
            </a:extLst>
          </p:cNvPr>
          <p:cNvSpPr txBox="1"/>
          <p:nvPr/>
        </p:nvSpPr>
        <p:spPr>
          <a:xfrm>
            <a:off x="3733800" y="6011099"/>
            <a:ext cx="163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Abdomen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B5177-CE48-43A5-84D8-79E2CB8236DC}"/>
              </a:ext>
            </a:extLst>
          </p:cNvPr>
          <p:cNvSpPr txBox="1"/>
          <p:nvPr/>
        </p:nvSpPr>
        <p:spPr>
          <a:xfrm>
            <a:off x="1335224" y="3182079"/>
            <a:ext cx="163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700" dirty="0">
                <a:latin typeface="Abadi" panose="020B0604020104020204" pitchFamily="34" charset="0"/>
              </a:rPr>
              <a:t>Middle Leg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B5C5082-652A-47FD-8C12-8271D94C802F}"/>
              </a:ext>
            </a:extLst>
          </p:cNvPr>
          <p:cNvSpPr txBox="1">
            <a:spLocks/>
          </p:cNvSpPr>
          <p:nvPr/>
        </p:nvSpPr>
        <p:spPr bwMode="auto">
          <a:xfrm>
            <a:off x="685800" y="-152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Anatomy (parts) of a bee</a:t>
            </a:r>
          </a:p>
        </p:txBody>
      </p:sp>
    </p:spTree>
    <p:extLst>
      <p:ext uri="{BB962C8B-B14F-4D97-AF65-F5344CB8AC3E}">
        <p14:creationId xmlns:p14="http://schemas.microsoft.com/office/powerpoint/2010/main" val="67887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E6745-49E1-4AE0-9AB7-CE0EBA5D1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8797" b="1747"/>
          <a:stretch/>
        </p:blipFill>
        <p:spPr>
          <a:xfrm>
            <a:off x="2174270" y="1752600"/>
            <a:ext cx="4795460" cy="44935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FBC79B7-69BD-49DE-8612-B0B9D1218ABB}"/>
              </a:ext>
            </a:extLst>
          </p:cNvPr>
          <p:cNvSpPr/>
          <p:nvPr/>
        </p:nvSpPr>
        <p:spPr>
          <a:xfrm>
            <a:off x="3026025" y="4123019"/>
            <a:ext cx="1261666" cy="787078"/>
          </a:xfrm>
          <a:custGeom>
            <a:avLst/>
            <a:gdLst>
              <a:gd name="connsiteX0" fmla="*/ 1261666 w 1261666"/>
              <a:gd name="connsiteY0" fmla="*/ 3307 h 787078"/>
              <a:gd name="connsiteX1" fmla="*/ 815992 w 1261666"/>
              <a:gd name="connsiteY1" fmla="*/ 80147 h 787078"/>
              <a:gd name="connsiteX2" fmla="*/ 600839 w 1261666"/>
              <a:gd name="connsiteY2" fmla="*/ 541189 h 787078"/>
              <a:gd name="connsiteX3" fmla="*/ 16852 w 1261666"/>
              <a:gd name="connsiteY3" fmla="*/ 787078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666" h="787078">
                <a:moveTo>
                  <a:pt x="1261666" y="3307"/>
                </a:moveTo>
                <a:cubicBezTo>
                  <a:pt x="1093898" y="-3097"/>
                  <a:pt x="926130" y="-9500"/>
                  <a:pt x="815992" y="80147"/>
                </a:cubicBezTo>
                <a:cubicBezTo>
                  <a:pt x="705854" y="169794"/>
                  <a:pt x="734029" y="423367"/>
                  <a:pt x="600839" y="541189"/>
                </a:cubicBezTo>
                <a:cubicBezTo>
                  <a:pt x="467649" y="659011"/>
                  <a:pt x="-104812" y="764026"/>
                  <a:pt x="16852" y="787078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E8627C1-EEF4-4FF8-90D1-ED7AE2D42361}"/>
              </a:ext>
            </a:extLst>
          </p:cNvPr>
          <p:cNvSpPr/>
          <p:nvPr/>
        </p:nvSpPr>
        <p:spPr>
          <a:xfrm flipH="1">
            <a:off x="4758134" y="4130168"/>
            <a:ext cx="1261666" cy="787078"/>
          </a:xfrm>
          <a:custGeom>
            <a:avLst/>
            <a:gdLst>
              <a:gd name="connsiteX0" fmla="*/ 1261666 w 1261666"/>
              <a:gd name="connsiteY0" fmla="*/ 3307 h 787078"/>
              <a:gd name="connsiteX1" fmla="*/ 815992 w 1261666"/>
              <a:gd name="connsiteY1" fmla="*/ 80147 h 787078"/>
              <a:gd name="connsiteX2" fmla="*/ 600839 w 1261666"/>
              <a:gd name="connsiteY2" fmla="*/ 541189 h 787078"/>
              <a:gd name="connsiteX3" fmla="*/ 16852 w 1261666"/>
              <a:gd name="connsiteY3" fmla="*/ 787078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666" h="787078">
                <a:moveTo>
                  <a:pt x="1261666" y="3307"/>
                </a:moveTo>
                <a:cubicBezTo>
                  <a:pt x="1093898" y="-3097"/>
                  <a:pt x="926130" y="-9500"/>
                  <a:pt x="815992" y="80147"/>
                </a:cubicBezTo>
                <a:cubicBezTo>
                  <a:pt x="705854" y="169794"/>
                  <a:pt x="734029" y="423367"/>
                  <a:pt x="600839" y="541189"/>
                </a:cubicBezTo>
                <a:cubicBezTo>
                  <a:pt x="467649" y="659011"/>
                  <a:pt x="-104812" y="764026"/>
                  <a:pt x="16852" y="787078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81D10-9A87-4D05-9753-A939A0F050D3}"/>
              </a:ext>
            </a:extLst>
          </p:cNvPr>
          <p:cNvSpPr txBox="1"/>
          <p:nvPr/>
        </p:nvSpPr>
        <p:spPr>
          <a:xfrm>
            <a:off x="6021576" y="3019633"/>
            <a:ext cx="9769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Body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A563D-8CC1-4670-AE73-9F855E9B365B}"/>
              </a:ext>
            </a:extLst>
          </p:cNvPr>
          <p:cNvSpPr txBox="1"/>
          <p:nvPr/>
        </p:nvSpPr>
        <p:spPr>
          <a:xfrm>
            <a:off x="4191000" y="1724233"/>
            <a:ext cx="14841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Antenna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2646B-7624-4D5A-AEB8-B546AA1E2172}"/>
              </a:ext>
            </a:extLst>
          </p:cNvPr>
          <p:cNvSpPr txBox="1"/>
          <p:nvPr/>
        </p:nvSpPr>
        <p:spPr>
          <a:xfrm>
            <a:off x="5487184" y="2619197"/>
            <a:ext cx="9769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D7A8E-ACE3-4652-889A-D49B0C1B3551}"/>
              </a:ext>
            </a:extLst>
          </p:cNvPr>
          <p:cNvSpPr txBox="1"/>
          <p:nvPr/>
        </p:nvSpPr>
        <p:spPr>
          <a:xfrm>
            <a:off x="1828800" y="2449185"/>
            <a:ext cx="163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Front Leg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5E4D2-C274-4DBF-B53D-1400AAFD7ACC}"/>
              </a:ext>
            </a:extLst>
          </p:cNvPr>
          <p:cNvSpPr txBox="1"/>
          <p:nvPr/>
        </p:nvSpPr>
        <p:spPr>
          <a:xfrm>
            <a:off x="2161463" y="38100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Wings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3BDBD-C42F-43DA-B950-7D0C7E204F2E}"/>
              </a:ext>
            </a:extLst>
          </p:cNvPr>
          <p:cNvSpPr txBox="1"/>
          <p:nvPr/>
        </p:nvSpPr>
        <p:spPr>
          <a:xfrm>
            <a:off x="5791200" y="4343400"/>
            <a:ext cx="163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Back Leg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72087-93E5-49A7-BC59-5A5C050885E9}"/>
              </a:ext>
            </a:extLst>
          </p:cNvPr>
          <p:cNvSpPr txBox="1"/>
          <p:nvPr/>
        </p:nvSpPr>
        <p:spPr>
          <a:xfrm>
            <a:off x="3733800" y="6011099"/>
            <a:ext cx="163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Abdomen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B5177-CE48-43A5-84D8-79E2CB8236DC}"/>
              </a:ext>
            </a:extLst>
          </p:cNvPr>
          <p:cNvSpPr txBox="1"/>
          <p:nvPr/>
        </p:nvSpPr>
        <p:spPr>
          <a:xfrm>
            <a:off x="1335224" y="3182079"/>
            <a:ext cx="1636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700" dirty="0">
                <a:solidFill>
                  <a:schemeClr val="bg1"/>
                </a:solidFill>
                <a:latin typeface="Abadi" panose="020B0604020104020204" pitchFamily="34" charset="0"/>
              </a:rPr>
              <a:t>Middle Leg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B5C5082-652A-47FD-8C12-8271D94C802F}"/>
              </a:ext>
            </a:extLst>
          </p:cNvPr>
          <p:cNvSpPr txBox="1">
            <a:spLocks/>
          </p:cNvSpPr>
          <p:nvPr/>
        </p:nvSpPr>
        <p:spPr bwMode="auto">
          <a:xfrm>
            <a:off x="685800" y="-152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What shapes do you see?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1BA24D4-F11F-44FB-8777-6B94ECA2D9DA}"/>
              </a:ext>
            </a:extLst>
          </p:cNvPr>
          <p:cNvSpPr/>
          <p:nvPr/>
        </p:nvSpPr>
        <p:spPr>
          <a:xfrm>
            <a:off x="5003075" y="3510855"/>
            <a:ext cx="1397725" cy="451545"/>
          </a:xfrm>
          <a:custGeom>
            <a:avLst/>
            <a:gdLst>
              <a:gd name="connsiteX0" fmla="*/ 0 w 1397725"/>
              <a:gd name="connsiteY0" fmla="*/ 451545 h 451545"/>
              <a:gd name="connsiteX1" fmla="*/ 453358 w 1397725"/>
              <a:gd name="connsiteY1" fmla="*/ 5871 h 451545"/>
              <a:gd name="connsiteX2" fmla="*/ 1306286 w 1397725"/>
              <a:gd name="connsiteY2" fmla="*/ 197971 h 451545"/>
              <a:gd name="connsiteX3" fmla="*/ 1375442 w 1397725"/>
              <a:gd name="connsiteY3" fmla="*/ 221024 h 4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725" h="451545">
                <a:moveTo>
                  <a:pt x="0" y="451545"/>
                </a:moveTo>
                <a:cubicBezTo>
                  <a:pt x="117822" y="249839"/>
                  <a:pt x="235644" y="48133"/>
                  <a:pt x="453358" y="5871"/>
                </a:cubicBezTo>
                <a:cubicBezTo>
                  <a:pt x="671072" y="-36391"/>
                  <a:pt x="1152605" y="162112"/>
                  <a:pt x="1306286" y="197971"/>
                </a:cubicBezTo>
                <a:cubicBezTo>
                  <a:pt x="1459967" y="233830"/>
                  <a:pt x="1372881" y="213340"/>
                  <a:pt x="1375442" y="221024"/>
                </a:cubicBezTo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F7AE9A-553F-4E4D-97DC-5EEF24086D3B}"/>
              </a:ext>
            </a:extLst>
          </p:cNvPr>
          <p:cNvSpPr/>
          <p:nvPr/>
        </p:nvSpPr>
        <p:spPr>
          <a:xfrm flipH="1">
            <a:off x="2717075" y="3542980"/>
            <a:ext cx="1397725" cy="451545"/>
          </a:xfrm>
          <a:custGeom>
            <a:avLst/>
            <a:gdLst>
              <a:gd name="connsiteX0" fmla="*/ 0 w 1397725"/>
              <a:gd name="connsiteY0" fmla="*/ 451545 h 451545"/>
              <a:gd name="connsiteX1" fmla="*/ 453358 w 1397725"/>
              <a:gd name="connsiteY1" fmla="*/ 5871 h 451545"/>
              <a:gd name="connsiteX2" fmla="*/ 1306286 w 1397725"/>
              <a:gd name="connsiteY2" fmla="*/ 197971 h 451545"/>
              <a:gd name="connsiteX3" fmla="*/ 1375442 w 1397725"/>
              <a:gd name="connsiteY3" fmla="*/ 221024 h 4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725" h="451545">
                <a:moveTo>
                  <a:pt x="0" y="451545"/>
                </a:moveTo>
                <a:cubicBezTo>
                  <a:pt x="117822" y="249839"/>
                  <a:pt x="235644" y="48133"/>
                  <a:pt x="453358" y="5871"/>
                </a:cubicBezTo>
                <a:cubicBezTo>
                  <a:pt x="671072" y="-36391"/>
                  <a:pt x="1152605" y="162112"/>
                  <a:pt x="1306286" y="197971"/>
                </a:cubicBezTo>
                <a:cubicBezTo>
                  <a:pt x="1459967" y="233830"/>
                  <a:pt x="1372881" y="213340"/>
                  <a:pt x="1375442" y="221024"/>
                </a:cubicBezTo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798BE3B-6542-4A75-85E1-7EF934060425}"/>
              </a:ext>
            </a:extLst>
          </p:cNvPr>
          <p:cNvSpPr/>
          <p:nvPr/>
        </p:nvSpPr>
        <p:spPr>
          <a:xfrm rot="3600000" flipH="1">
            <a:off x="2991062" y="2216246"/>
            <a:ext cx="1670080" cy="758355"/>
          </a:xfrm>
          <a:prstGeom prst="arc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  <a:effectLst>
            <a:glow rad="76200">
              <a:schemeClr val="accent1">
                <a:alpha val="40000"/>
              </a:schemeClr>
            </a:glow>
            <a:reflection stA="45000" endPos="65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DC378D6-23EF-4487-97F4-75B10167C52C}"/>
              </a:ext>
            </a:extLst>
          </p:cNvPr>
          <p:cNvSpPr/>
          <p:nvPr/>
        </p:nvSpPr>
        <p:spPr>
          <a:xfrm rot="19800000">
            <a:off x="4895863" y="3324509"/>
            <a:ext cx="1447800" cy="2528456"/>
          </a:xfrm>
          <a:prstGeom prst="triangl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412806F-B8A1-4A35-949A-3E6016357BE2}"/>
              </a:ext>
            </a:extLst>
          </p:cNvPr>
          <p:cNvSpPr/>
          <p:nvPr/>
        </p:nvSpPr>
        <p:spPr>
          <a:xfrm rot="1800000">
            <a:off x="2733773" y="3324509"/>
            <a:ext cx="1447800" cy="2528456"/>
          </a:xfrm>
          <a:prstGeom prst="triangl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37EF273-43A2-4B1F-8C56-C1D0DEA71CDC}"/>
              </a:ext>
            </a:extLst>
          </p:cNvPr>
          <p:cNvSpPr/>
          <p:nvPr/>
        </p:nvSpPr>
        <p:spPr>
          <a:xfrm rot="7851646">
            <a:off x="4217605" y="2904082"/>
            <a:ext cx="1397725" cy="451545"/>
          </a:xfrm>
          <a:custGeom>
            <a:avLst/>
            <a:gdLst>
              <a:gd name="connsiteX0" fmla="*/ 0 w 1397725"/>
              <a:gd name="connsiteY0" fmla="*/ 451545 h 451545"/>
              <a:gd name="connsiteX1" fmla="*/ 453358 w 1397725"/>
              <a:gd name="connsiteY1" fmla="*/ 5871 h 451545"/>
              <a:gd name="connsiteX2" fmla="*/ 1306286 w 1397725"/>
              <a:gd name="connsiteY2" fmla="*/ 197971 h 451545"/>
              <a:gd name="connsiteX3" fmla="*/ 1375442 w 1397725"/>
              <a:gd name="connsiteY3" fmla="*/ 221024 h 4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725" h="451545">
                <a:moveTo>
                  <a:pt x="0" y="451545"/>
                </a:moveTo>
                <a:cubicBezTo>
                  <a:pt x="117822" y="249839"/>
                  <a:pt x="235644" y="48133"/>
                  <a:pt x="453358" y="5871"/>
                </a:cubicBezTo>
                <a:cubicBezTo>
                  <a:pt x="671072" y="-36391"/>
                  <a:pt x="1152605" y="162112"/>
                  <a:pt x="1306286" y="197971"/>
                </a:cubicBezTo>
                <a:cubicBezTo>
                  <a:pt x="1459967" y="233830"/>
                  <a:pt x="1372881" y="213340"/>
                  <a:pt x="1375442" y="221024"/>
                </a:cubicBezTo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6800E3-B810-43ED-BF1B-B3A2CE3352C9}"/>
              </a:ext>
            </a:extLst>
          </p:cNvPr>
          <p:cNvSpPr/>
          <p:nvPr/>
        </p:nvSpPr>
        <p:spPr>
          <a:xfrm rot="13748354" flipH="1">
            <a:off x="3459045" y="2934348"/>
            <a:ext cx="1397725" cy="451545"/>
          </a:xfrm>
          <a:custGeom>
            <a:avLst/>
            <a:gdLst>
              <a:gd name="connsiteX0" fmla="*/ 0 w 1397725"/>
              <a:gd name="connsiteY0" fmla="*/ 451545 h 451545"/>
              <a:gd name="connsiteX1" fmla="*/ 453358 w 1397725"/>
              <a:gd name="connsiteY1" fmla="*/ 5871 h 451545"/>
              <a:gd name="connsiteX2" fmla="*/ 1306286 w 1397725"/>
              <a:gd name="connsiteY2" fmla="*/ 197971 h 451545"/>
              <a:gd name="connsiteX3" fmla="*/ 1375442 w 1397725"/>
              <a:gd name="connsiteY3" fmla="*/ 221024 h 4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725" h="451545">
                <a:moveTo>
                  <a:pt x="0" y="451545"/>
                </a:moveTo>
                <a:cubicBezTo>
                  <a:pt x="117822" y="249839"/>
                  <a:pt x="235644" y="48133"/>
                  <a:pt x="453358" y="5871"/>
                </a:cubicBezTo>
                <a:cubicBezTo>
                  <a:pt x="671072" y="-36391"/>
                  <a:pt x="1152605" y="162112"/>
                  <a:pt x="1306286" y="197971"/>
                </a:cubicBezTo>
                <a:cubicBezTo>
                  <a:pt x="1459967" y="233830"/>
                  <a:pt x="1372881" y="213340"/>
                  <a:pt x="1375442" y="221024"/>
                </a:cubicBezTo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8D3F53C3-8AC9-4660-9448-59C32114F44F}"/>
              </a:ext>
            </a:extLst>
          </p:cNvPr>
          <p:cNvSpPr/>
          <p:nvPr/>
        </p:nvSpPr>
        <p:spPr>
          <a:xfrm>
            <a:off x="4058551" y="3164790"/>
            <a:ext cx="976969" cy="2786538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6670208A-D5CB-4617-ADEF-04175686460D}"/>
              </a:ext>
            </a:extLst>
          </p:cNvPr>
          <p:cNvSpPr/>
          <p:nvPr/>
        </p:nvSpPr>
        <p:spPr>
          <a:xfrm rot="18000000">
            <a:off x="4484326" y="2258731"/>
            <a:ext cx="1670080" cy="758355"/>
          </a:xfrm>
          <a:prstGeom prst="arc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  <a:effectLst>
            <a:glow rad="76200">
              <a:schemeClr val="accent1">
                <a:alpha val="40000"/>
              </a:schemeClr>
            </a:glow>
            <a:reflection stA="45000" endPos="65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C51D9F-858B-4D48-AB71-A4CD5F4F5855}"/>
              </a:ext>
            </a:extLst>
          </p:cNvPr>
          <p:cNvSpPr/>
          <p:nvPr/>
        </p:nvSpPr>
        <p:spPr>
          <a:xfrm>
            <a:off x="3996332" y="2180135"/>
            <a:ext cx="1092976" cy="10929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 animBg="1"/>
      <p:bldP spid="19" grpId="0" animBg="1"/>
      <p:bldP spid="17" grpId="0" animBg="1"/>
      <p:bldP spid="15" grpId="0" animBg="1"/>
      <p:bldP spid="14" grpId="0" animBg="1"/>
      <p:bldP spid="20" grpId="0" animBg="1"/>
      <p:bldP spid="21" grpId="0" animBg="1"/>
      <p:bldP spid="4" grpId="0" animBg="1"/>
      <p:bldP spid="2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48C5B5A-4ACF-4FD9-B204-D26CC9901ADD}"/>
              </a:ext>
            </a:extLst>
          </p:cNvPr>
          <p:cNvSpPr txBox="1">
            <a:spLocks/>
          </p:cNvSpPr>
          <p:nvPr/>
        </p:nvSpPr>
        <p:spPr bwMode="auto">
          <a:xfrm>
            <a:off x="685800" y="-152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How can we make a head?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2863DDF-8D62-4969-A762-05BA71880191}"/>
              </a:ext>
            </a:extLst>
          </p:cNvPr>
          <p:cNvSpPr txBox="1">
            <a:spLocks/>
          </p:cNvSpPr>
          <p:nvPr/>
        </p:nvSpPr>
        <p:spPr bwMode="auto">
          <a:xfrm>
            <a:off x="685800" y="11207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What objects are spheres?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B869D-313F-4C7B-A3B6-1D7185164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2" y="3670699"/>
            <a:ext cx="2177507" cy="2177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25BC2-02B0-47DE-BC87-96C97E774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43400"/>
            <a:ext cx="22860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384C1A-9C00-479F-A7EE-918A37C9DF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3314698" cy="18645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F37D5C-0FA2-4DD6-9C2A-C153937ACD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39" y="1343786"/>
            <a:ext cx="3276600" cy="31739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7A305D-0463-4D22-B33A-692F150BC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0" y="2057400"/>
            <a:ext cx="2590800" cy="2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F403DB29-AC7A-430F-A7FD-A3F383EE5C7E}"/>
              </a:ext>
            </a:extLst>
          </p:cNvPr>
          <p:cNvSpPr txBox="1">
            <a:spLocks/>
          </p:cNvSpPr>
          <p:nvPr/>
        </p:nvSpPr>
        <p:spPr bwMode="auto">
          <a:xfrm>
            <a:off x="685800" y="-76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What cylinder can make the abdomen or body?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7B943-99B0-44F0-AD88-5F35B9C29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1" y="2326670"/>
            <a:ext cx="3797905" cy="1914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0F8F7-DA0B-4D7B-8643-48AF15640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68" y="2270237"/>
            <a:ext cx="2520696" cy="1670461"/>
          </a:xfrm>
          <a:prstGeom prst="rect">
            <a:avLst/>
          </a:prstGeom>
        </p:spPr>
      </p:pic>
      <p:pic>
        <p:nvPicPr>
          <p:cNvPr id="1026" name="Picture 2" descr="Image result for soda can">
            <a:extLst>
              <a:ext uri="{FF2B5EF4-FFF2-40B4-BE49-F238E27FC236}">
                <a16:creationId xmlns:a16="http://schemas.microsoft.com/office/drawing/2014/main" id="{D3C9085A-E685-4F88-8429-22487BD4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06" y="4635119"/>
            <a:ext cx="3227382" cy="21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FBF0E2-29F7-4067-BB12-95B6D9BE8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9961" r="90039">
                        <a14:foregroundMark x1="90039" y1="41016" x2="89844" y2="40430"/>
                        <a14:foregroundMark x1="25195" y1="25781" x2="28711" y2="28125"/>
                        <a14:foregroundMark x1="58789" y1="24609" x2="58398" y2="23438"/>
                        <a14:foregroundMark x1="50977" y1="67578" x2="49805" y2="71289"/>
                        <a14:foregroundMark x1="52734" y1="88477" x2="80078" y2="8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17646"/>
            <a:ext cx="2940354" cy="294035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E947636-11A2-4ED8-A065-CC9D24719459}"/>
              </a:ext>
            </a:extLst>
          </p:cNvPr>
          <p:cNvSpPr txBox="1">
            <a:spLocks/>
          </p:cNvSpPr>
          <p:nvPr/>
        </p:nvSpPr>
        <p:spPr bwMode="auto">
          <a:xfrm>
            <a:off x="685800" y="11207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What objects are spheres?</a:t>
            </a:r>
          </a:p>
        </p:txBody>
      </p:sp>
    </p:spTree>
    <p:extLst>
      <p:ext uri="{BB962C8B-B14F-4D97-AF65-F5344CB8AC3E}">
        <p14:creationId xmlns:p14="http://schemas.microsoft.com/office/powerpoint/2010/main" val="2431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F403DB29-AC7A-430F-A7FD-A3F383EE5C7E}"/>
              </a:ext>
            </a:extLst>
          </p:cNvPr>
          <p:cNvSpPr txBox="1">
            <a:spLocks/>
          </p:cNvSpPr>
          <p:nvPr/>
        </p:nvSpPr>
        <p:spPr bwMode="auto">
          <a:xfrm>
            <a:off x="685800" y="-76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What can you cut wings out of?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92665B-757B-4D61-ADBA-BCC75EDF5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3" r="26409"/>
          <a:stretch/>
        </p:blipFill>
        <p:spPr>
          <a:xfrm>
            <a:off x="7543800" y="3195256"/>
            <a:ext cx="1524001" cy="3209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0E12EA-3CEC-4CF3-AA5C-469665C3C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r="3496"/>
          <a:stretch/>
        </p:blipFill>
        <p:spPr>
          <a:xfrm>
            <a:off x="228600" y="1896294"/>
            <a:ext cx="3657600" cy="2895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A90E89-1353-4781-8135-890B3A4E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77494"/>
            <a:ext cx="274320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943AE8-5ECD-4DC9-AD8D-824C4E0CD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51680"/>
            <a:ext cx="3810000" cy="2075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CFC490-FD04-4598-8F91-802C2F7301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b="16270"/>
          <a:stretch/>
        </p:blipFill>
        <p:spPr>
          <a:xfrm>
            <a:off x="990600" y="479151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C16B6-F2ED-4EF8-881A-6B2AF8ACCF45}"/>
              </a:ext>
            </a:extLst>
          </p:cNvPr>
          <p:cNvSpPr txBox="1">
            <a:spLocks/>
          </p:cNvSpPr>
          <p:nvPr/>
        </p:nvSpPr>
        <p:spPr bwMode="auto">
          <a:xfrm>
            <a:off x="685800" y="-76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</a:rPr>
              <a:t>What about the legs, antennae, and stinger?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ED463-584B-4417-B3BA-9766740B4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82" y="3987848"/>
            <a:ext cx="2335384" cy="271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7E723-80B2-495C-974F-134D04AA4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4" t="13716" r="31858" b="8558"/>
          <a:stretch/>
        </p:blipFill>
        <p:spPr>
          <a:xfrm>
            <a:off x="235234" y="3652756"/>
            <a:ext cx="2133601" cy="3154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CD72C-E7EC-411B-8070-C910DE29D7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58" y="3969278"/>
            <a:ext cx="2275500" cy="271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EDB7FA-440B-4085-BB17-8E92E3C3B4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57" y="1789394"/>
            <a:ext cx="2459108" cy="1863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D91659-BBED-4DD5-8194-14B1BBFEA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36" y="1393825"/>
            <a:ext cx="2335384" cy="2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1354</Template>
  <TotalTime>1351</TotalTime>
  <Words>260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Abadi</vt:lpstr>
      <vt:lpstr>Arial</vt:lpstr>
      <vt:lpstr>Calibri</vt:lpstr>
      <vt:lpstr>122</vt:lpstr>
      <vt:lpstr>Bee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</dc:title>
  <dc:creator>Soffa, Jonathan</dc:creator>
  <cp:lastModifiedBy>Soffa, Jonathan</cp:lastModifiedBy>
  <cp:revision>67</cp:revision>
  <dcterms:created xsi:type="dcterms:W3CDTF">2021-02-16T21:35:20Z</dcterms:created>
  <dcterms:modified xsi:type="dcterms:W3CDTF">2021-02-23T16:55:59Z</dcterms:modified>
</cp:coreProperties>
</file>